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9" r:id="rId2"/>
  </p:sldMasterIdLst>
  <p:sldIdLst>
    <p:sldId id="257" r:id="rId3"/>
    <p:sldId id="270" r:id="rId4"/>
    <p:sldId id="261" r:id="rId5"/>
    <p:sldId id="259" r:id="rId6"/>
    <p:sldId id="263" r:id="rId7"/>
    <p:sldId id="265" r:id="rId8"/>
    <p:sldId id="266" r:id="rId9"/>
    <p:sldId id="269" r:id="rId10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image" Target="../media/image5.png"/><Relationship Id="rId3" Type="http://schemas.openxmlformats.org/officeDocument/2006/relationships/tags" Target="../tags/tag10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image" Target="../media/image4.svg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image" Target="../media/image8.sv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3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2.svg"/><Relationship Id="rId28" Type="http://schemas.openxmlformats.org/officeDocument/2006/relationships/image" Target="../media/image7.png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image" Target="../media/image1.png"/><Relationship Id="rId27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16.png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17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4.svg"/><Relationship Id="rId5" Type="http://schemas.openxmlformats.org/officeDocument/2006/relationships/tags" Target="../tags/tag102.xml"/><Relationship Id="rId10" Type="http://schemas.openxmlformats.org/officeDocument/2006/relationships/image" Target="../media/image3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17.png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10" Type="http://schemas.openxmlformats.org/officeDocument/2006/relationships/image" Target="../media/image17.png"/><Relationship Id="rId4" Type="http://schemas.openxmlformats.org/officeDocument/2006/relationships/tags" Target="../tags/tag117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10" Type="http://schemas.openxmlformats.org/officeDocument/2006/relationships/image" Target="../media/image17.png"/><Relationship Id="rId4" Type="http://schemas.openxmlformats.org/officeDocument/2006/relationships/tags" Target="../tags/tag125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image" Target="../media/image3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8.svg"/><Relationship Id="rId5" Type="http://schemas.openxmlformats.org/officeDocument/2006/relationships/tags" Target="../tags/tag145.xml"/><Relationship Id="rId10" Type="http://schemas.openxmlformats.org/officeDocument/2006/relationships/image" Target="../media/image7.png"/><Relationship Id="rId4" Type="http://schemas.openxmlformats.org/officeDocument/2006/relationships/tags" Target="../tags/tag14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image" Target="../media/image5.png"/><Relationship Id="rId3" Type="http://schemas.openxmlformats.org/officeDocument/2006/relationships/tags" Target="../tags/tag157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image" Target="../media/image4.svg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29" Type="http://schemas.openxmlformats.org/officeDocument/2006/relationships/image" Target="../media/image8.sv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image" Target="../media/image3.png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image" Target="../media/image2.svg"/><Relationship Id="rId28" Type="http://schemas.openxmlformats.org/officeDocument/2006/relationships/image" Target="../media/image7.png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image" Target="../media/image1.png"/><Relationship Id="rId27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3.png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image" Target="../media/image11.sv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image" Target="../media/image10.png"/><Relationship Id="rId5" Type="http://schemas.openxmlformats.org/officeDocument/2006/relationships/tags" Target="../tags/tag184.xml"/><Relationship Id="rId10" Type="http://schemas.openxmlformats.org/officeDocument/2006/relationships/image" Target="../media/image9.jpeg"/><Relationship Id="rId4" Type="http://schemas.openxmlformats.org/officeDocument/2006/relationships/tags" Target="../tags/tag183.xml"/><Relationship Id="rId9" Type="http://schemas.openxmlformats.org/officeDocument/2006/relationships/slideMaster" Target="../slideMasters/slideMaster2.xml"/><Relationship Id="rId1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4.png"/><Relationship Id="rId5" Type="http://schemas.openxmlformats.org/officeDocument/2006/relationships/tags" Target="../tags/tag206.xml"/><Relationship Id="rId10" Type="http://schemas.openxmlformats.org/officeDocument/2006/relationships/image" Target="../media/image13.svg"/><Relationship Id="rId4" Type="http://schemas.openxmlformats.org/officeDocument/2006/relationships/tags" Target="../tags/tag205.xml"/><Relationship Id="rId9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2.xml"/><Relationship Id="rId4" Type="http://schemas.openxmlformats.org/officeDocument/2006/relationships/tags" Target="../tags/tag22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2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image" Target="../media/image16.png"/><Relationship Id="rId10" Type="http://schemas.openxmlformats.org/officeDocument/2006/relationships/tags" Target="../tags/tag236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3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11.sv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10.png"/><Relationship Id="rId5" Type="http://schemas.openxmlformats.org/officeDocument/2006/relationships/tags" Target="../tags/tag37.xml"/><Relationship Id="rId10" Type="http://schemas.openxmlformats.org/officeDocument/2006/relationships/image" Target="../media/image9.jpe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Relationship Id="rId1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4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17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4.svg"/><Relationship Id="rId5" Type="http://schemas.openxmlformats.org/officeDocument/2006/relationships/tags" Target="../tags/tag249.xml"/><Relationship Id="rId10" Type="http://schemas.openxmlformats.org/officeDocument/2006/relationships/image" Target="../media/image3.png"/><Relationship Id="rId4" Type="http://schemas.openxmlformats.org/officeDocument/2006/relationships/tags" Target="../tags/tag248.xml"/><Relationship Id="rId9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10" Type="http://schemas.openxmlformats.org/officeDocument/2006/relationships/image" Target="../media/image17.png"/><Relationship Id="rId4" Type="http://schemas.openxmlformats.org/officeDocument/2006/relationships/tags" Target="../tags/tag256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10" Type="http://schemas.openxmlformats.org/officeDocument/2006/relationships/image" Target="../media/image17.png"/><Relationship Id="rId4" Type="http://schemas.openxmlformats.org/officeDocument/2006/relationships/tags" Target="../tags/tag264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10" Type="http://schemas.openxmlformats.org/officeDocument/2006/relationships/image" Target="../media/image17.png"/><Relationship Id="rId4" Type="http://schemas.openxmlformats.org/officeDocument/2006/relationships/tags" Target="../tags/tag272.xml"/><Relationship Id="rId9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13" Type="http://schemas.openxmlformats.org/officeDocument/2006/relationships/image" Target="../media/image3.png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tags" Target="../tags/tag287.xml"/><Relationship Id="rId5" Type="http://schemas.openxmlformats.org/officeDocument/2006/relationships/tags" Target="../tags/tag281.xml"/><Relationship Id="rId10" Type="http://schemas.openxmlformats.org/officeDocument/2006/relationships/tags" Target="../tags/tag286.xml"/><Relationship Id="rId4" Type="http://schemas.openxmlformats.org/officeDocument/2006/relationships/tags" Target="../tags/tag280.xml"/><Relationship Id="rId9" Type="http://schemas.openxmlformats.org/officeDocument/2006/relationships/tags" Target="../tags/tag285.xml"/><Relationship Id="rId1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image" Target="../media/image8.svg"/><Relationship Id="rId5" Type="http://schemas.openxmlformats.org/officeDocument/2006/relationships/tags" Target="../tags/tag292.xml"/><Relationship Id="rId10" Type="http://schemas.openxmlformats.org/officeDocument/2006/relationships/image" Target="../media/image7.png"/><Relationship Id="rId4" Type="http://schemas.openxmlformats.org/officeDocument/2006/relationships/tags" Target="../tags/tag291.xml"/><Relationship Id="rId9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14.png"/><Relationship Id="rId5" Type="http://schemas.openxmlformats.org/officeDocument/2006/relationships/tags" Target="../tags/tag59.xml"/><Relationship Id="rId10" Type="http://schemas.openxmlformats.org/officeDocument/2006/relationships/image" Target="../media/image13.svg"/><Relationship Id="rId4" Type="http://schemas.openxmlformats.org/officeDocument/2006/relationships/tags" Target="../tags/tag58.xml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10014" t="23991" r="7747" b="22662"/>
          <a:stretch>
            <a:fillRect/>
          </a:stretch>
        </p:blipFill>
        <p:spPr>
          <a:xfrm flipH="1">
            <a:off x="0" y="-10160"/>
            <a:ext cx="12205335" cy="19850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1" h="3126">
                <a:moveTo>
                  <a:pt x="0" y="0"/>
                </a:moveTo>
                <a:lnTo>
                  <a:pt x="19221" y="0"/>
                </a:lnTo>
                <a:lnTo>
                  <a:pt x="19221" y="3126"/>
                </a:lnTo>
                <a:lnTo>
                  <a:pt x="0" y="31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形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2125" r="13647" b="9293"/>
          <a:stretch>
            <a:fillRect/>
          </a:stretch>
        </p:blipFill>
        <p:spPr>
          <a:xfrm rot="21280856" flipH="1">
            <a:off x="-100483" y="3318975"/>
            <a:ext cx="12340332" cy="410710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34" h="6468">
                <a:moveTo>
                  <a:pt x="18998" y="0"/>
                </a:moveTo>
                <a:lnTo>
                  <a:pt x="19434" y="4684"/>
                </a:lnTo>
                <a:lnTo>
                  <a:pt x="270" y="6468"/>
                </a:lnTo>
                <a:lnTo>
                  <a:pt x="0" y="3563"/>
                </a:lnTo>
                <a:lnTo>
                  <a:pt x="0" y="1769"/>
                </a:lnTo>
                <a:lnTo>
                  <a:pt x="18998" y="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1118731"/>
            <a:ext cx="12192000" cy="4439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16095" r="697" b="1061"/>
          <a:stretch>
            <a:fillRect/>
          </a:stretch>
        </p:blipFill>
        <p:spPr>
          <a:xfrm>
            <a:off x="-31750" y="561256"/>
            <a:ext cx="12237085" cy="63157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71" h="9946">
                <a:moveTo>
                  <a:pt x="0" y="0"/>
                </a:moveTo>
                <a:lnTo>
                  <a:pt x="19271" y="0"/>
                </a:lnTo>
                <a:lnTo>
                  <a:pt x="19271" y="9946"/>
                </a:lnTo>
                <a:lnTo>
                  <a:pt x="0" y="99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 userDrawn="1">
            <p:custDataLst>
              <p:tags r:id="rId5"/>
            </p:custDataLst>
          </p:nvPr>
        </p:nvGrpSpPr>
        <p:grpSpPr>
          <a:xfrm>
            <a:off x="2329815" y="4420870"/>
            <a:ext cx="7532370" cy="457835"/>
            <a:chOff x="2724150" y="4636205"/>
            <a:chExt cx="6743700" cy="402220"/>
          </a:xfrm>
        </p:grpSpPr>
        <p:cxnSp>
          <p:nvCxnSpPr>
            <p:cNvPr id="12" name="直接连接符 11"/>
            <p:cNvCxnSpPr/>
            <p:nvPr>
              <p:custDataLst>
                <p:tags r:id="rId19"/>
              </p:custDataLst>
            </p:nvPr>
          </p:nvCxnSpPr>
          <p:spPr>
            <a:xfrm>
              <a:off x="2724150" y="4636205"/>
              <a:ext cx="67437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20"/>
              </p:custDataLst>
            </p:nvPr>
          </p:nvCxnSpPr>
          <p:spPr>
            <a:xfrm>
              <a:off x="2724150" y="5038425"/>
              <a:ext cx="67437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形 1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13634" t="59424" r="16497"/>
          <a:stretch>
            <a:fillRect/>
          </a:stretch>
        </p:blipFill>
        <p:spPr>
          <a:xfrm rot="447317" flipH="1">
            <a:off x="-38520" y="-785272"/>
            <a:ext cx="12367863" cy="212451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77" h="3346">
                <a:moveTo>
                  <a:pt x="294" y="0"/>
                </a:moveTo>
                <a:lnTo>
                  <a:pt x="19477" y="2510"/>
                </a:lnTo>
                <a:lnTo>
                  <a:pt x="19368" y="3346"/>
                </a:lnTo>
                <a:lnTo>
                  <a:pt x="8427" y="3346"/>
                </a:lnTo>
                <a:lnTo>
                  <a:pt x="0" y="2243"/>
                </a:lnTo>
                <a:lnTo>
                  <a:pt x="294" y="0"/>
                </a:lnTo>
                <a:close/>
              </a:path>
            </a:pathLst>
          </a:custGeom>
        </p:spPr>
      </p:pic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2724150" y="412242"/>
            <a:ext cx="239525" cy="23952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椭圆 18"/>
          <p:cNvSpPr/>
          <p:nvPr userDrawn="1">
            <p:custDataLst>
              <p:tags r:id="rId8"/>
            </p:custDataLst>
          </p:nvPr>
        </p:nvSpPr>
        <p:spPr>
          <a:xfrm>
            <a:off x="501561" y="6389598"/>
            <a:ext cx="215989" cy="21598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椭圆 19"/>
          <p:cNvSpPr/>
          <p:nvPr userDrawn="1">
            <p:custDataLst>
              <p:tags r:id="rId9"/>
            </p:custDataLst>
          </p:nvPr>
        </p:nvSpPr>
        <p:spPr>
          <a:xfrm>
            <a:off x="9601199" y="467810"/>
            <a:ext cx="489811" cy="48981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1924256" y="1879602"/>
            <a:ext cx="8343489" cy="1749682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9600" b="0" spc="60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1924256" y="4437305"/>
            <a:ext cx="8343489" cy="533472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uFillTx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矩形: 圆角 20"/>
          <p:cNvSpPr/>
          <p:nvPr userDrawn="1">
            <p:custDataLst>
              <p:tags r:id="rId15"/>
            </p:custDataLst>
          </p:nvPr>
        </p:nvSpPr>
        <p:spPr>
          <a:xfrm>
            <a:off x="3726186" y="5693936"/>
            <a:ext cx="1525024" cy="4357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: 圆角 21"/>
          <p:cNvSpPr/>
          <p:nvPr userDrawn="1">
            <p:custDataLst>
              <p:tags r:id="rId16"/>
            </p:custDataLst>
          </p:nvPr>
        </p:nvSpPr>
        <p:spPr>
          <a:xfrm>
            <a:off x="6940791" y="5693936"/>
            <a:ext cx="1525024" cy="4357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726186" y="5732123"/>
            <a:ext cx="1525024" cy="36000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1600" baseline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6968762" y="5732123"/>
            <a:ext cx="1525024" cy="36000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1600" baseline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0" y="1439762"/>
            <a:ext cx="12192000" cy="5520871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-15241" y="1"/>
            <a:ext cx="12224385" cy="63717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形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58059" y="2378200"/>
            <a:ext cx="6480008" cy="1729719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600" normalizeH="0" baseline="0" noProof="1" dirty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>
            <a:endCxn id="10" idx="6"/>
          </p:cNvCxnSpPr>
          <p:nvPr userDrawn="1">
            <p:custDataLst>
              <p:tags r:id="rId8"/>
            </p:custDataLst>
          </p:nvPr>
        </p:nvCxnSpPr>
        <p:spPr>
          <a:xfrm>
            <a:off x="2775222" y="1899004"/>
            <a:ext cx="2385237" cy="0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>
            <p:custDataLst>
              <p:tags r:id="rId9"/>
            </p:custDataLst>
          </p:nvPr>
        </p:nvSpPr>
        <p:spPr>
          <a:xfrm>
            <a:off x="5032472" y="1835010"/>
            <a:ext cx="127987" cy="127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solidFill>
              <a:schemeClr val="accent1"/>
            </a:solidFill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10"/>
            </p:custDataLst>
          </p:nvPr>
        </p:nvCxnSpPr>
        <p:spPr>
          <a:xfrm>
            <a:off x="7078980" y="1899004"/>
            <a:ext cx="2387599" cy="0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>
            <p:custDataLst>
              <p:tags r:id="rId11"/>
            </p:custDataLst>
          </p:nvPr>
        </p:nvSpPr>
        <p:spPr>
          <a:xfrm>
            <a:off x="7021903" y="1835010"/>
            <a:ext cx="127987" cy="127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solidFill>
              <a:schemeClr val="accent1"/>
            </a:solidFill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5160459" y="1653062"/>
            <a:ext cx="1828800" cy="458644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buNone/>
              <a:defRPr sz="200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l="4781" r="24920" b="19796"/>
          <a:stretch>
            <a:fillRect/>
          </a:stretch>
        </p:blipFill>
        <p:spPr>
          <a:xfrm rot="20854091">
            <a:off x="4478896" y="5484463"/>
            <a:ext cx="7907506" cy="218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53" h="3436">
                <a:moveTo>
                  <a:pt x="177" y="0"/>
                </a:moveTo>
                <a:lnTo>
                  <a:pt x="7170" y="0"/>
                </a:lnTo>
                <a:lnTo>
                  <a:pt x="12453" y="1164"/>
                </a:lnTo>
                <a:lnTo>
                  <a:pt x="11952" y="3436"/>
                </a:lnTo>
                <a:lnTo>
                  <a:pt x="0" y="801"/>
                </a:lnTo>
                <a:lnTo>
                  <a:pt x="177" y="0"/>
                </a:lnTo>
                <a:close/>
              </a:path>
            </a:pathLst>
          </a:custGeom>
        </p:spPr>
      </p:pic>
      <p:pic>
        <p:nvPicPr>
          <p:cNvPr id="9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rcRect l="35541" t="31887" r="19553"/>
          <a:stretch>
            <a:fillRect/>
          </a:stretch>
        </p:blipFill>
        <p:spPr>
          <a:xfrm rot="12154088">
            <a:off x="-376450" y="5824421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20245912" flipH="1">
            <a:off x="-389945" y="-829824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2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520" y="568325"/>
            <a:ext cx="10976610" cy="76708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34" t="25042" r="8917"/>
          <a:stretch>
            <a:fillRect/>
          </a:stretch>
        </p:blipFill>
        <p:spPr>
          <a:xfrm rot="861328" flipH="1">
            <a:off x="5188350" y="-769987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957" t="12618" r="8279" b="21240"/>
          <a:stretch>
            <a:fillRect/>
          </a:stretch>
        </p:blipFill>
        <p:spPr>
          <a:xfrm rot="21350198" flipV="1">
            <a:off x="-120181" y="354426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10014" t="23991" r="7747" b="22662"/>
          <a:stretch>
            <a:fillRect/>
          </a:stretch>
        </p:blipFill>
        <p:spPr>
          <a:xfrm flipH="1">
            <a:off x="0" y="-10160"/>
            <a:ext cx="12205335" cy="19850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1" h="3126">
                <a:moveTo>
                  <a:pt x="0" y="0"/>
                </a:moveTo>
                <a:lnTo>
                  <a:pt x="19221" y="0"/>
                </a:lnTo>
                <a:lnTo>
                  <a:pt x="19221" y="3126"/>
                </a:lnTo>
                <a:lnTo>
                  <a:pt x="0" y="31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形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2125" r="13647" b="9293"/>
          <a:stretch>
            <a:fillRect/>
          </a:stretch>
        </p:blipFill>
        <p:spPr>
          <a:xfrm rot="21280856" flipH="1">
            <a:off x="-100483" y="3318975"/>
            <a:ext cx="12340332" cy="410710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34" h="6468">
                <a:moveTo>
                  <a:pt x="18998" y="0"/>
                </a:moveTo>
                <a:lnTo>
                  <a:pt x="19434" y="4684"/>
                </a:lnTo>
                <a:lnTo>
                  <a:pt x="270" y="6468"/>
                </a:lnTo>
                <a:lnTo>
                  <a:pt x="0" y="3563"/>
                </a:lnTo>
                <a:lnTo>
                  <a:pt x="0" y="1769"/>
                </a:lnTo>
                <a:lnTo>
                  <a:pt x="18998" y="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1118731"/>
            <a:ext cx="12192000" cy="4439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16095" r="697" b="1061"/>
          <a:stretch>
            <a:fillRect/>
          </a:stretch>
        </p:blipFill>
        <p:spPr>
          <a:xfrm>
            <a:off x="-31750" y="561256"/>
            <a:ext cx="12237085" cy="631579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71" h="9946">
                <a:moveTo>
                  <a:pt x="0" y="0"/>
                </a:moveTo>
                <a:lnTo>
                  <a:pt x="19271" y="0"/>
                </a:lnTo>
                <a:lnTo>
                  <a:pt x="19271" y="9946"/>
                </a:lnTo>
                <a:lnTo>
                  <a:pt x="0" y="99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 userDrawn="1">
            <p:custDataLst>
              <p:tags r:id="rId5"/>
            </p:custDataLst>
          </p:nvPr>
        </p:nvGrpSpPr>
        <p:grpSpPr>
          <a:xfrm>
            <a:off x="2329815" y="4420870"/>
            <a:ext cx="7532370" cy="457835"/>
            <a:chOff x="2724150" y="4636205"/>
            <a:chExt cx="6743700" cy="402220"/>
          </a:xfrm>
        </p:grpSpPr>
        <p:cxnSp>
          <p:nvCxnSpPr>
            <p:cNvPr id="12" name="直接连接符 11"/>
            <p:cNvCxnSpPr/>
            <p:nvPr>
              <p:custDataLst>
                <p:tags r:id="rId19"/>
              </p:custDataLst>
            </p:nvPr>
          </p:nvCxnSpPr>
          <p:spPr>
            <a:xfrm>
              <a:off x="2724150" y="4636205"/>
              <a:ext cx="67437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20"/>
              </p:custDataLst>
            </p:nvPr>
          </p:nvCxnSpPr>
          <p:spPr>
            <a:xfrm>
              <a:off x="2724150" y="5038425"/>
              <a:ext cx="67437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形 1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13634" t="59424" r="16497"/>
          <a:stretch>
            <a:fillRect/>
          </a:stretch>
        </p:blipFill>
        <p:spPr>
          <a:xfrm rot="447317" flipH="1">
            <a:off x="-38520" y="-785272"/>
            <a:ext cx="12367863" cy="212451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77" h="3346">
                <a:moveTo>
                  <a:pt x="294" y="0"/>
                </a:moveTo>
                <a:lnTo>
                  <a:pt x="19477" y="2510"/>
                </a:lnTo>
                <a:lnTo>
                  <a:pt x="19368" y="3346"/>
                </a:lnTo>
                <a:lnTo>
                  <a:pt x="8427" y="3346"/>
                </a:lnTo>
                <a:lnTo>
                  <a:pt x="0" y="2243"/>
                </a:lnTo>
                <a:lnTo>
                  <a:pt x="294" y="0"/>
                </a:lnTo>
                <a:close/>
              </a:path>
            </a:pathLst>
          </a:custGeom>
        </p:spPr>
      </p:pic>
      <p:sp>
        <p:nvSpPr>
          <p:cNvPr id="15" name="椭圆 14"/>
          <p:cNvSpPr/>
          <p:nvPr userDrawn="1">
            <p:custDataLst>
              <p:tags r:id="rId7"/>
            </p:custDataLst>
          </p:nvPr>
        </p:nvSpPr>
        <p:spPr>
          <a:xfrm>
            <a:off x="2724150" y="412242"/>
            <a:ext cx="239525" cy="23952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椭圆 18"/>
          <p:cNvSpPr/>
          <p:nvPr userDrawn="1">
            <p:custDataLst>
              <p:tags r:id="rId8"/>
            </p:custDataLst>
          </p:nvPr>
        </p:nvSpPr>
        <p:spPr>
          <a:xfrm>
            <a:off x="501561" y="6389598"/>
            <a:ext cx="215989" cy="21598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椭圆 19"/>
          <p:cNvSpPr/>
          <p:nvPr userDrawn="1">
            <p:custDataLst>
              <p:tags r:id="rId9"/>
            </p:custDataLst>
          </p:nvPr>
        </p:nvSpPr>
        <p:spPr>
          <a:xfrm>
            <a:off x="9601199" y="467810"/>
            <a:ext cx="489811" cy="489811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1924256" y="1879602"/>
            <a:ext cx="8343489" cy="1749682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9600" b="0" spc="60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1924256" y="4437305"/>
            <a:ext cx="8343489" cy="533472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uFillTx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1" name="矩形: 圆角 20"/>
          <p:cNvSpPr/>
          <p:nvPr userDrawn="1">
            <p:custDataLst>
              <p:tags r:id="rId15"/>
            </p:custDataLst>
          </p:nvPr>
        </p:nvSpPr>
        <p:spPr>
          <a:xfrm>
            <a:off x="3726186" y="5693936"/>
            <a:ext cx="1525024" cy="4357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矩形: 圆角 21"/>
          <p:cNvSpPr/>
          <p:nvPr userDrawn="1">
            <p:custDataLst>
              <p:tags r:id="rId16"/>
            </p:custDataLst>
          </p:nvPr>
        </p:nvSpPr>
        <p:spPr>
          <a:xfrm>
            <a:off x="6940791" y="5693936"/>
            <a:ext cx="1525024" cy="43572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noFill/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726186" y="5732123"/>
            <a:ext cx="1525024" cy="36000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1600" baseline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  <p:custDataLst>
              <p:tags r:id="rId18"/>
            </p:custDataLst>
          </p:nvPr>
        </p:nvSpPr>
        <p:spPr>
          <a:xfrm>
            <a:off x="6968762" y="5732123"/>
            <a:ext cx="1525024" cy="36000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1600" baseline="0"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0" y="0"/>
            <a:ext cx="670242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904999" y="-1"/>
            <a:ext cx="10287001" cy="685800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6818" t="761" r="6550" b="23121"/>
          <a:stretch>
            <a:fillRect/>
          </a:stretch>
        </p:blipFill>
        <p:spPr>
          <a:xfrm rot="16200000">
            <a:off x="6333462" y="999517"/>
            <a:ext cx="6858056" cy="4859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652">
                <a:moveTo>
                  <a:pt x="0" y="0"/>
                </a:moveTo>
                <a:lnTo>
                  <a:pt x="10800" y="0"/>
                </a:lnTo>
                <a:lnTo>
                  <a:pt x="10800" y="7652"/>
                </a:lnTo>
                <a:lnTo>
                  <a:pt x="0" y="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1" r="45244"/>
          <a:stretch>
            <a:fillRect/>
          </a:stretch>
        </p:blipFill>
        <p:spPr>
          <a:xfrm rot="15880856" flipH="1">
            <a:off x="6229507" y="1100847"/>
            <a:ext cx="7278964" cy="46365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63" h="7302">
                <a:moveTo>
                  <a:pt x="1863" y="0"/>
                </a:moveTo>
                <a:lnTo>
                  <a:pt x="10831" y="0"/>
                </a:lnTo>
                <a:lnTo>
                  <a:pt x="11463" y="6791"/>
                </a:lnTo>
                <a:lnTo>
                  <a:pt x="5982" y="7302"/>
                </a:lnTo>
                <a:lnTo>
                  <a:pt x="664" y="7302"/>
                </a:lnTo>
                <a:lnTo>
                  <a:pt x="0" y="173"/>
                </a:lnTo>
                <a:lnTo>
                  <a:pt x="1863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108831" y="2564679"/>
            <a:ext cx="4702170" cy="1220475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6600" b="0" u="none" strike="noStrike" kern="1200" cap="none" spc="300" normalizeH="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36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0" r="14602"/>
          <a:stretch>
            <a:fillRect/>
          </a:stretch>
        </p:blipFill>
        <p:spPr>
          <a:xfrm rot="20854091">
            <a:off x="-440536" y="-820334"/>
            <a:ext cx="12600276" cy="27203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43" h="4284">
                <a:moveTo>
                  <a:pt x="944" y="0"/>
                </a:moveTo>
                <a:lnTo>
                  <a:pt x="4154" y="0"/>
                </a:lnTo>
                <a:lnTo>
                  <a:pt x="19843" y="3459"/>
                </a:lnTo>
                <a:lnTo>
                  <a:pt x="19661" y="4284"/>
                </a:lnTo>
                <a:lnTo>
                  <a:pt x="0" y="4284"/>
                </a:lnTo>
                <a:lnTo>
                  <a:pt x="944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7681"/>
            <a:ext cx="12192000" cy="20203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2023-03-19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0" y="1439762"/>
            <a:ext cx="12192000" cy="5520871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-15241" y="1"/>
            <a:ext cx="12224385" cy="63717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形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5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858059" y="2378200"/>
            <a:ext cx="6480008" cy="1729719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600" normalizeH="0" baseline="0" noProof="1" dirty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>
            <a:endCxn id="10" idx="6"/>
          </p:cNvCxnSpPr>
          <p:nvPr userDrawn="1">
            <p:custDataLst>
              <p:tags r:id="rId8"/>
            </p:custDataLst>
          </p:nvPr>
        </p:nvCxnSpPr>
        <p:spPr>
          <a:xfrm>
            <a:off x="2775222" y="1899004"/>
            <a:ext cx="2385237" cy="0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>
            <p:custDataLst>
              <p:tags r:id="rId9"/>
            </p:custDataLst>
          </p:nvPr>
        </p:nvSpPr>
        <p:spPr>
          <a:xfrm>
            <a:off x="5032472" y="1835010"/>
            <a:ext cx="127987" cy="127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solidFill>
              <a:schemeClr val="accent1"/>
            </a:solidFill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10"/>
            </p:custDataLst>
          </p:nvPr>
        </p:nvCxnSpPr>
        <p:spPr>
          <a:xfrm>
            <a:off x="7078980" y="1899004"/>
            <a:ext cx="2387599" cy="0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>
            <p:custDataLst>
              <p:tags r:id="rId11"/>
            </p:custDataLst>
          </p:nvPr>
        </p:nvSpPr>
        <p:spPr>
          <a:xfrm>
            <a:off x="7021903" y="1835010"/>
            <a:ext cx="127987" cy="127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 w="28575">
            <a:solidFill>
              <a:schemeClr val="accent1"/>
            </a:solidFill>
          </a:ln>
        </p:spPr>
        <p:txBody>
          <a:bodyPr lIns="60941" tIns="30462" rIns="60941" bIns="30462" anchor="t" anchorCtr="0">
            <a:noAutofit/>
          </a:bodyPr>
          <a:lstStyle/>
          <a:p>
            <a:pPr>
              <a:buClr>
                <a:srgbClr val="000000"/>
              </a:buClr>
            </a:pPr>
            <a:endParaRPr lang="zh-CN" altLang="en-US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5160459" y="1653062"/>
            <a:ext cx="1828800" cy="458644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buNone/>
              <a:defRPr sz="200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0" y="0"/>
            <a:ext cx="6702425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904999" y="-1"/>
            <a:ext cx="10287001" cy="685800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6818" t="761" r="6550" b="23121"/>
          <a:stretch>
            <a:fillRect/>
          </a:stretch>
        </p:blipFill>
        <p:spPr>
          <a:xfrm rot="16200000">
            <a:off x="6333462" y="999517"/>
            <a:ext cx="6858056" cy="4859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652">
                <a:moveTo>
                  <a:pt x="0" y="0"/>
                </a:moveTo>
                <a:lnTo>
                  <a:pt x="10800" y="0"/>
                </a:lnTo>
                <a:lnTo>
                  <a:pt x="10800" y="7652"/>
                </a:lnTo>
                <a:lnTo>
                  <a:pt x="0" y="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1" r="45244"/>
          <a:stretch>
            <a:fillRect/>
          </a:stretch>
        </p:blipFill>
        <p:spPr>
          <a:xfrm rot="15880856" flipH="1">
            <a:off x="6229507" y="1100847"/>
            <a:ext cx="7278964" cy="46365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63" h="7302">
                <a:moveTo>
                  <a:pt x="1863" y="0"/>
                </a:moveTo>
                <a:lnTo>
                  <a:pt x="10831" y="0"/>
                </a:lnTo>
                <a:lnTo>
                  <a:pt x="11463" y="6791"/>
                </a:lnTo>
                <a:lnTo>
                  <a:pt x="5982" y="7302"/>
                </a:lnTo>
                <a:lnTo>
                  <a:pt x="664" y="7302"/>
                </a:lnTo>
                <a:lnTo>
                  <a:pt x="0" y="173"/>
                </a:lnTo>
                <a:lnTo>
                  <a:pt x="1863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108831" y="2564679"/>
            <a:ext cx="4702170" cy="1220475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6600" b="0" u="none" strike="noStrike" kern="1200" cap="none" spc="300" normalizeH="0" baseline="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 l="4781" r="24920" b="19796"/>
          <a:stretch>
            <a:fillRect/>
          </a:stretch>
        </p:blipFill>
        <p:spPr>
          <a:xfrm rot="20854091">
            <a:off x="4478896" y="5484463"/>
            <a:ext cx="7907506" cy="218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53" h="3436">
                <a:moveTo>
                  <a:pt x="177" y="0"/>
                </a:moveTo>
                <a:lnTo>
                  <a:pt x="7170" y="0"/>
                </a:lnTo>
                <a:lnTo>
                  <a:pt x="12453" y="1164"/>
                </a:lnTo>
                <a:lnTo>
                  <a:pt x="11952" y="3436"/>
                </a:lnTo>
                <a:lnTo>
                  <a:pt x="0" y="801"/>
                </a:lnTo>
                <a:lnTo>
                  <a:pt x="177" y="0"/>
                </a:lnTo>
                <a:close/>
              </a:path>
            </a:pathLst>
          </a:custGeom>
        </p:spPr>
      </p:pic>
      <p:pic>
        <p:nvPicPr>
          <p:cNvPr id="9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rcRect l="35541" t="31887" r="19553"/>
          <a:stretch>
            <a:fillRect/>
          </a:stretch>
        </p:blipFill>
        <p:spPr>
          <a:xfrm rot="12154088">
            <a:off x="-376450" y="5824421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2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2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20245912" flipH="1">
            <a:off x="-389945" y="-829824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2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520" y="568325"/>
            <a:ext cx="10976610" cy="76708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形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8234" t="25042" r="8917"/>
          <a:stretch>
            <a:fillRect/>
          </a:stretch>
        </p:blipFill>
        <p:spPr>
          <a:xfrm rot="861328" flipH="1">
            <a:off x="5188350" y="-769987"/>
            <a:ext cx="7552405" cy="34754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8" name="图形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pic>
        <p:nvPicPr>
          <p:cNvPr id="9" name="图形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957" t="12618" r="8279" b="21240"/>
          <a:stretch>
            <a:fillRect/>
          </a:stretch>
        </p:blipFill>
        <p:spPr>
          <a:xfrm rot="21350198" flipV="1">
            <a:off x="-120181" y="3544265"/>
            <a:ext cx="12429188" cy="37547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36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0" r="14602"/>
          <a:stretch>
            <a:fillRect/>
          </a:stretch>
        </p:blipFill>
        <p:spPr>
          <a:xfrm rot="20854091">
            <a:off x="-440536" y="-820334"/>
            <a:ext cx="12600276" cy="27203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43" h="4284">
                <a:moveTo>
                  <a:pt x="944" y="0"/>
                </a:moveTo>
                <a:lnTo>
                  <a:pt x="4154" y="0"/>
                </a:lnTo>
                <a:lnTo>
                  <a:pt x="19843" y="3459"/>
                </a:lnTo>
                <a:lnTo>
                  <a:pt x="19661" y="4284"/>
                </a:lnTo>
                <a:lnTo>
                  <a:pt x="0" y="4284"/>
                </a:lnTo>
                <a:lnTo>
                  <a:pt x="944" y="0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7681"/>
            <a:ext cx="12192000" cy="20203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2023-03-19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50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ags" Target="../tags/tag154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149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53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ags" Target="../tags/tag152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ags" Target="../tags/tag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2023-03-19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13" Type="http://schemas.openxmlformats.org/officeDocument/2006/relationships/tags" Target="../tags/tag311.xml"/><Relationship Id="rId18" Type="http://schemas.openxmlformats.org/officeDocument/2006/relationships/tags" Target="../tags/tag31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17" Type="http://schemas.openxmlformats.org/officeDocument/2006/relationships/tags" Target="../tags/tag315.xml"/><Relationship Id="rId2" Type="http://schemas.openxmlformats.org/officeDocument/2006/relationships/tags" Target="../tags/tag300.xml"/><Relationship Id="rId16" Type="http://schemas.openxmlformats.org/officeDocument/2006/relationships/tags" Target="../tags/tag314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5" Type="http://schemas.openxmlformats.org/officeDocument/2006/relationships/tags" Target="../tags/tag303.xml"/><Relationship Id="rId15" Type="http://schemas.openxmlformats.org/officeDocument/2006/relationships/tags" Target="../tags/tag313.xml"/><Relationship Id="rId10" Type="http://schemas.openxmlformats.org/officeDocument/2006/relationships/tags" Target="../tags/tag308.xml"/><Relationship Id="rId19" Type="http://schemas.openxmlformats.org/officeDocument/2006/relationships/slideLayout" Target="../slideLayouts/slideLayout24.xml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19.xml"/><Relationship Id="rId7" Type="http://schemas.openxmlformats.org/officeDocument/2006/relationships/image" Target="../media/image19.png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" y="1679317"/>
            <a:ext cx="12192000" cy="156990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6600" dirty="0">
                <a:gradFill>
                  <a:gsLst>
                    <a:gs pos="0">
                      <a:schemeClr val="lt1"/>
                    </a:gs>
                    <a:gs pos="100000">
                      <a:schemeClr val="accent6"/>
                    </a:gs>
                  </a:gsLst>
                  <a:lin ang="2700000" scaled="0"/>
                </a:gradFill>
              </a:rPr>
              <a:t>《矛盾论》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726186" y="5732123"/>
            <a:ext cx="1525023" cy="369332"/>
          </a:xfrm>
        </p:spPr>
        <p:txBody>
          <a:bodyPr>
            <a:normAutofit fontScale="97500"/>
          </a:bodyPr>
          <a:lstStyle/>
          <a:p>
            <a:r>
              <a:rPr lang="zh-CN" altLang="en-US" dirty="0">
                <a:solidFill>
                  <a:schemeClr val="dk1">
                    <a:lumMod val="85000"/>
                    <a:lumOff val="15000"/>
                  </a:schemeClr>
                </a:solidFill>
              </a:rPr>
              <a:t>汇报小组成员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70544" y="5624401"/>
            <a:ext cx="3321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任宇 曹一博 蒋阳  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>
                <a:latin typeface="+mn-ea"/>
              </a:rPr>
              <a:t>林志文 马雨寒 熊子琪 应俊聪</a:t>
            </a:r>
            <a:endParaRPr lang="en-US" altLang="zh-CN" sz="16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A7F194-30AD-E3BF-DDB4-ADB596ABCF07}"/>
              </a:ext>
            </a:extLst>
          </p:cNvPr>
          <p:cNvSpPr txBox="1"/>
          <p:nvPr/>
        </p:nvSpPr>
        <p:spPr>
          <a:xfrm>
            <a:off x="2343705" y="4409639"/>
            <a:ext cx="750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开题报告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063EE8-66A7-3306-72B2-35689F89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1" y="611906"/>
            <a:ext cx="10852237" cy="950564"/>
          </a:xfrm>
        </p:spPr>
        <p:txBody>
          <a:bodyPr/>
          <a:lstStyle/>
          <a:p>
            <a:pPr algn="ctr"/>
            <a:r>
              <a:rPr kumimoji="0" lang="zh-CN" altLang="en-US" sz="5400" i="0" spc="30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cs"/>
              </a:rPr>
              <a:t>选题原因</a:t>
            </a:r>
            <a:br>
              <a:rPr kumimoji="0" lang="zh-CN" altLang="en-US" sz="4800" i="0" spc="30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cs"/>
              </a:rPr>
            </a:br>
            <a:endParaRPr lang="zh-CN" altLang="en-US" sz="4800" dirty="0">
              <a:latin typeface="汉仪旗黑-85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C560E7-A6C8-545E-B4CF-B4951CFA769A}"/>
              </a:ext>
            </a:extLst>
          </p:cNvPr>
          <p:cNvSpPr txBox="1"/>
          <p:nvPr/>
        </p:nvSpPr>
        <p:spPr>
          <a:xfrm>
            <a:off x="985420" y="2370339"/>
            <a:ext cx="7190914" cy="270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一、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矛盾论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是科学的认识论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>
              <a:lnSpc>
                <a:spcPct val="250000"/>
              </a:lnSpc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二、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矛盾论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能提高解决问题能力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>
              <a:lnSpc>
                <a:spcPct val="250000"/>
              </a:lnSpc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三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矛盾论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是理解毛泽东思想内涵的基础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398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直接连接符 83"/>
          <p:cNvCxnSpPr>
            <a:stCxn id="83" idx="0"/>
          </p:cNvCxnSpPr>
          <p:nvPr>
            <p:custDataLst>
              <p:tags r:id="rId2"/>
            </p:custDataLst>
          </p:nvPr>
        </p:nvCxnSpPr>
        <p:spPr>
          <a:xfrm flipV="1">
            <a:off x="4852173" y="4293757"/>
            <a:ext cx="0" cy="12579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>
            <p:custDataLst>
              <p:tags r:id="rId3"/>
            </p:custDataLst>
          </p:nvPr>
        </p:nvSpPr>
        <p:spPr>
          <a:xfrm>
            <a:off x="4191309" y="3068237"/>
            <a:ext cx="1321728" cy="377705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第二部分</a:t>
            </a:r>
          </a:p>
        </p:txBody>
      </p:sp>
      <p:sp>
        <p:nvSpPr>
          <p:cNvPr id="86" name="文本框 85"/>
          <p:cNvSpPr txBox="1"/>
          <p:nvPr>
            <p:custDataLst>
              <p:tags r:id="rId4"/>
            </p:custDataLst>
          </p:nvPr>
        </p:nvSpPr>
        <p:spPr>
          <a:xfrm>
            <a:off x="4031324" y="3448565"/>
            <a:ext cx="1552729" cy="845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《矛盾论》的主要内容</a:t>
            </a:r>
          </a:p>
        </p:txBody>
      </p:sp>
      <p:sp>
        <p:nvSpPr>
          <p:cNvPr id="83" name="椭圆 82"/>
          <p:cNvSpPr/>
          <p:nvPr>
            <p:custDataLst>
              <p:tags r:id="rId5"/>
            </p:custDataLst>
          </p:nvPr>
        </p:nvSpPr>
        <p:spPr>
          <a:xfrm>
            <a:off x="4746827" y="5551719"/>
            <a:ext cx="210692" cy="210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8" idx="0"/>
          </p:cNvCxnSpPr>
          <p:nvPr>
            <p:custDataLst>
              <p:tags r:id="rId6"/>
            </p:custDataLst>
          </p:nvPr>
        </p:nvCxnSpPr>
        <p:spPr>
          <a:xfrm flipV="1">
            <a:off x="2364515" y="4293757"/>
            <a:ext cx="0" cy="786465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750702" y="3051295"/>
            <a:ext cx="1227618" cy="2279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第一部分</a:t>
            </a:r>
          </a:p>
        </p:txBody>
      </p:sp>
      <p:sp>
        <p:nvSpPr>
          <p:cNvPr id="81" name="文本框 80"/>
          <p:cNvSpPr txBox="1"/>
          <p:nvPr>
            <p:custDataLst>
              <p:tags r:id="rId8"/>
            </p:custDataLst>
          </p:nvPr>
        </p:nvSpPr>
        <p:spPr>
          <a:xfrm>
            <a:off x="1543666" y="3448565"/>
            <a:ext cx="1641690" cy="634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《矛盾论》的创作背景</a:t>
            </a: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2259169" y="5080222"/>
            <a:ext cx="210692" cy="210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88"/>
          <p:cNvCxnSpPr>
            <a:stCxn id="88" idx="0"/>
          </p:cNvCxnSpPr>
          <p:nvPr>
            <p:custDataLst>
              <p:tags r:id="rId10"/>
            </p:custDataLst>
          </p:nvPr>
        </p:nvCxnSpPr>
        <p:spPr>
          <a:xfrm flipV="1">
            <a:off x="7339831" y="4293757"/>
            <a:ext cx="0" cy="58319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>
            <p:custDataLst>
              <p:tags r:id="rId11"/>
            </p:custDataLst>
          </p:nvPr>
        </p:nvSpPr>
        <p:spPr>
          <a:xfrm>
            <a:off x="6719051" y="3051295"/>
            <a:ext cx="1321728" cy="377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第三部分</a:t>
            </a:r>
          </a:p>
        </p:txBody>
      </p:sp>
      <p:sp>
        <p:nvSpPr>
          <p:cNvPr id="91" name="文本框 90"/>
          <p:cNvSpPr txBox="1"/>
          <p:nvPr>
            <p:custDataLst>
              <p:tags r:id="rId12"/>
            </p:custDataLst>
          </p:nvPr>
        </p:nvSpPr>
        <p:spPr>
          <a:xfrm>
            <a:off x="6518982" y="3448565"/>
            <a:ext cx="1641694" cy="7005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《矛盾论》的思想内核</a:t>
            </a:r>
          </a:p>
        </p:txBody>
      </p:sp>
      <p:sp>
        <p:nvSpPr>
          <p:cNvPr id="88" name="椭圆 87"/>
          <p:cNvSpPr/>
          <p:nvPr>
            <p:custDataLst>
              <p:tags r:id="rId13"/>
            </p:custDataLst>
          </p:nvPr>
        </p:nvSpPr>
        <p:spPr>
          <a:xfrm>
            <a:off x="7234485" y="4876951"/>
            <a:ext cx="210692" cy="210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30" idx="0"/>
          </p:cNvCxnSpPr>
          <p:nvPr>
            <p:custDataLst>
              <p:tags r:id="rId14"/>
            </p:custDataLst>
          </p:nvPr>
        </p:nvCxnSpPr>
        <p:spPr>
          <a:xfrm flipV="1">
            <a:off x="9827488" y="4293758"/>
            <a:ext cx="0" cy="108051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5"/>
            </p:custDataLst>
          </p:nvPr>
        </p:nvSpPr>
        <p:spPr>
          <a:xfrm>
            <a:off x="9192777" y="3098140"/>
            <a:ext cx="1248521" cy="410943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第四部分</a:t>
            </a:r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9006638" y="3520955"/>
            <a:ext cx="1641693" cy="77280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感悟与思考</a:t>
            </a:r>
          </a:p>
        </p:txBody>
      </p:sp>
      <p:sp>
        <p:nvSpPr>
          <p:cNvPr id="30" name="椭圆 29"/>
          <p:cNvSpPr/>
          <p:nvPr>
            <p:custDataLst>
              <p:tags r:id="rId17"/>
            </p:custDataLst>
          </p:nvPr>
        </p:nvSpPr>
        <p:spPr>
          <a:xfrm>
            <a:off x="9722142" y="5374270"/>
            <a:ext cx="210692" cy="210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8"/>
            </p:custDataLst>
          </p:nvPr>
        </p:nvSpPr>
        <p:spPr>
          <a:xfrm>
            <a:off x="0" y="745300"/>
            <a:ext cx="12192000" cy="962133"/>
          </a:xfrm>
          <a:prstGeom prst="rect">
            <a:avLst/>
          </a:prstGeom>
        </p:spPr>
        <p:txBody>
          <a:bodyPr wrap="square">
            <a:normAutofit fontScale="95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spc="300" noProof="0" dirty="0">
                <a:ln>
                  <a:noFill/>
                </a:ln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n-cs"/>
              </a:rPr>
              <a:t>研究方向及计划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94078" cy="279912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《矛盾论》的创作背景</a:t>
            </a:r>
            <a:endParaRPr lang="zh-CN" altLang="en-US" sz="24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结合当时中国的国情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联系相关历史事件</a:t>
            </a:r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通过相关书籍、媒体等资料了解相关消息</a:t>
            </a:r>
          </a:p>
        </p:txBody>
      </p:sp>
      <p:pic>
        <p:nvPicPr>
          <p:cNvPr id="5" name="内容占位符 4" descr="123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023610" y="73660"/>
            <a:ext cx="5106035" cy="3159760"/>
          </a:xfrm>
          <a:prstGeom prst="rect">
            <a:avLst/>
          </a:prstGeom>
        </p:spPr>
      </p:pic>
      <p:pic>
        <p:nvPicPr>
          <p:cNvPr id="8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4781" r="24920" b="19796"/>
          <a:stretch>
            <a:fillRect/>
          </a:stretch>
        </p:blipFill>
        <p:spPr>
          <a:xfrm rot="20854091">
            <a:off x="4478896" y="5484463"/>
            <a:ext cx="7907506" cy="21818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53" h="3436">
                <a:moveTo>
                  <a:pt x="177" y="0"/>
                </a:moveTo>
                <a:lnTo>
                  <a:pt x="7170" y="0"/>
                </a:lnTo>
                <a:lnTo>
                  <a:pt x="12453" y="1164"/>
                </a:lnTo>
                <a:lnTo>
                  <a:pt x="11952" y="3436"/>
                </a:lnTo>
                <a:lnTo>
                  <a:pt x="0" y="801"/>
                </a:lnTo>
                <a:lnTo>
                  <a:pt x="177" y="0"/>
                </a:lnTo>
                <a:close/>
              </a:path>
            </a:pathLst>
          </a:custGeom>
        </p:spPr>
      </p:pic>
      <p:pic>
        <p:nvPicPr>
          <p:cNvPr id="9" name="图形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/>
          <a:srcRect l="35541" t="31887" r="19553"/>
          <a:stretch>
            <a:fillRect/>
          </a:stretch>
        </p:blipFill>
        <p:spPr>
          <a:xfrm rot="12154088">
            <a:off x="-376450" y="5824421"/>
            <a:ext cx="5051251" cy="185291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pic>
        <p:nvPicPr>
          <p:cNvPr id="6" name="图片 5" descr="2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565" y="3460115"/>
            <a:ext cx="6229985" cy="28232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C000"/>
                </a:solidFill>
                <a:latin typeface="+mn-ea"/>
                <a:ea typeface="+mn-ea"/>
                <a:sym typeface="+mn-ea"/>
              </a:rPr>
              <a:t>《矛盾论》的主要内容</a:t>
            </a:r>
            <a:endParaRPr lang="zh-CN" altLang="en-US" sz="2400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1.</a:t>
            </a:r>
            <a:r>
              <a:rPr lang="zh-CN" altLang="en-US" sz="2400" dirty="0">
                <a:latin typeface="+mn-ea"/>
                <a:ea typeface="+mn-ea"/>
              </a:rPr>
              <a:t>阅读《矛盾论》</a:t>
            </a:r>
          </a:p>
          <a:p>
            <a:r>
              <a:rPr lang="en-US" altLang="zh-CN" sz="2400" dirty="0">
                <a:latin typeface="+mn-ea"/>
                <a:ea typeface="+mn-ea"/>
              </a:rPr>
              <a:t>2.</a:t>
            </a:r>
            <a:r>
              <a:rPr lang="zh-CN" altLang="en-US" sz="2400" dirty="0">
                <a:latin typeface="+mn-ea"/>
                <a:ea typeface="+mn-ea"/>
              </a:rPr>
              <a:t>了解《矛盾论》相关分析及内容评析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31A52A-D08A-0990-F1C5-C216DBA5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12" y="266010"/>
            <a:ext cx="4594152" cy="63259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第三部分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+mn-ea"/>
                <a:ea typeface="+mn-ea"/>
                <a:sym typeface="+mn-ea"/>
              </a:rPr>
              <a:t>《矛盾论》的思想内核</a:t>
            </a:r>
            <a:endParaRPr lang="zh-CN" altLang="en-US" sz="2400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en-US" altLang="zh-CN" sz="2400" dirty="0">
                <a:latin typeface="+mn-ea"/>
                <a:ea typeface="+mn-ea"/>
              </a:rPr>
              <a:t>1.</a:t>
            </a:r>
            <a:r>
              <a:rPr lang="zh-CN" altLang="en-US" sz="2400" dirty="0">
                <a:latin typeface="+mn-ea"/>
                <a:ea typeface="+mn-ea"/>
              </a:rPr>
              <a:t>结合毛泽东思想、马克思主义进一步深入了解《矛盾论》</a:t>
            </a:r>
          </a:p>
          <a:p>
            <a:r>
              <a:rPr lang="en-US" altLang="zh-CN" sz="2400" dirty="0">
                <a:latin typeface="+mn-ea"/>
                <a:ea typeface="+mn-ea"/>
              </a:rPr>
              <a:t>2.</a:t>
            </a:r>
            <a:r>
              <a:rPr lang="zh-CN" altLang="en-US" sz="2400" dirty="0">
                <a:latin typeface="+mn-ea"/>
                <a:ea typeface="+mn-ea"/>
              </a:rPr>
              <a:t>将《矛盾论》中的思想内核与新时代中国的发展建设相关联</a:t>
            </a:r>
          </a:p>
        </p:txBody>
      </p:sp>
      <p:pic>
        <p:nvPicPr>
          <p:cNvPr id="2" name="Picture 4" descr="历史今日9月9日：毛泽东逝世 - 中国军网">
            <a:extLst>
              <a:ext uri="{FF2B5EF4-FFF2-40B4-BE49-F238E27FC236}">
                <a16:creationId xmlns:a16="http://schemas.microsoft.com/office/drawing/2014/main" id="{F56BA8A3-89C9-EAD0-27B5-28F31AF0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55" y="142043"/>
            <a:ext cx="4376692" cy="6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第四部分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感悟与思考</a:t>
            </a:r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联系当时社会环境思考</a:t>
            </a:r>
            <a:r>
              <a:rPr lang="en-US" altLang="zh-CN" sz="2400" dirty="0"/>
              <a:t>《</a:t>
            </a:r>
            <a:r>
              <a:rPr lang="zh-CN" altLang="en-US" sz="2400" dirty="0"/>
              <a:t>矛盾论</a:t>
            </a:r>
            <a:r>
              <a:rPr lang="en-US" altLang="zh-CN" sz="2400" dirty="0"/>
              <a:t>》</a:t>
            </a:r>
            <a:r>
              <a:rPr lang="zh-CN" altLang="en-US" sz="2400" dirty="0"/>
              <a:t>在当时的意义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从</a:t>
            </a:r>
            <a:r>
              <a:rPr lang="en-US" altLang="zh-CN" sz="2400" dirty="0"/>
              <a:t>《</a:t>
            </a:r>
            <a:r>
              <a:rPr lang="zh-CN" altLang="en-US" sz="2400" dirty="0"/>
              <a:t>矛盾论</a:t>
            </a:r>
            <a:r>
              <a:rPr lang="en-US" altLang="zh-CN" sz="2400" dirty="0"/>
              <a:t>》</a:t>
            </a:r>
            <a:r>
              <a:rPr lang="zh-CN" altLang="en-US" sz="2400" dirty="0"/>
              <a:t>中获取和现代社会相关的思考</a:t>
            </a:r>
          </a:p>
        </p:txBody>
      </p:sp>
      <p:pic>
        <p:nvPicPr>
          <p:cNvPr id="4" name="内容占位符 11" descr="1236">
            <a:extLst>
              <a:ext uri="{FF2B5EF4-FFF2-40B4-BE49-F238E27FC236}">
                <a16:creationId xmlns:a16="http://schemas.microsoft.com/office/drawing/2014/main" id="{61B6A50B-A10F-FE10-E605-76457D171F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47204" y="335727"/>
            <a:ext cx="4772660" cy="2633345"/>
          </a:xfrm>
          <a:prstGeom prst="rect">
            <a:avLst/>
          </a:prstGeom>
        </p:spPr>
      </p:pic>
      <p:pic>
        <p:nvPicPr>
          <p:cNvPr id="5" name="图片 4" descr="1235">
            <a:extLst>
              <a:ext uri="{FF2B5EF4-FFF2-40B4-BE49-F238E27FC236}">
                <a16:creationId xmlns:a16="http://schemas.microsoft.com/office/drawing/2014/main" id="{0D9576BF-EF37-8E07-E20C-90CAAF39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545" y="2969072"/>
            <a:ext cx="5891530" cy="36645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24000" y="2879895"/>
            <a:ext cx="9144000" cy="1098210"/>
          </a:xfrm>
        </p:spPr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g2NWE5MGJmMjg1MDVjODU5ZTMzZTAzNjRkMmI2N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6850"/>
  <p:tag name="KSO_WM_TAG_VERSION" val="1.0"/>
  <p:tag name="KSO_WM_BEAUTIFY_FLAG" val="#wm#"/>
  <p:tag name="KSO_WM_TEMPLATE_THUMBS_INDEX" val="1、4、7、8、9、10、13、18、19、20、21、22、24、25、26、27、29"/>
  <p:tag name="KSO_WM_TEMPLATE_SUBCATEGORY" val="0"/>
  <p:tag name="KSO_WM_TEMPLATE_MASTER_TYPE" val="1"/>
  <p:tag name="KSO_WM_TEMPLATE_COLOR_TYPE" val="1"/>
  <p:tag name="KSO_WM_TEMPLATE_MASTER_THUMB_INDEX" val="1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7615644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87618092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6850"/>
  <p:tag name="KSO_WM_TAG_VERSION" val="1.0"/>
  <p:tag name="KSO_WM_SLIDE_ID" val="custom20206850_1"/>
  <p:tag name="KSO_WM_SLIDE_INDEX" val="1"/>
  <p:tag name="KSO_WM_SLIDE_ITEM_CNT" val="0"/>
  <p:tag name="KSO_WM_SLIDE_LAYOUT" val="a_b"/>
  <p:tag name="KSO_WM_SLIDE_LAYOUT_CNT" val="1_3"/>
  <p:tag name="KSO_WM_SLIDE_TYPE" val="title"/>
  <p:tag name="KSO_WM_BEAUTIFY_FLAG" val="#wm#"/>
  <p:tag name="KSO_WM_TEMPLATE_THUMBS_INDEX" val="1、4、7、8、9、10、13、18、19、20、21、22、24、25、26、27、29"/>
  <p:tag name="KSO_WM_TEMPLATE_SUBCATEGORY" val="0"/>
  <p:tag name="KSO_WM_TEMPLATE_MASTER_TYPE" val="1"/>
  <p:tag name="KSO_WM_TEMPLATE_COLOR_TYPE" val="1"/>
  <p:tag name="KSO_WM_SLIDE_SUBTYPE" val="pureTxt"/>
  <p:tag name="KSO_WM_TEMPLATE_MASTER_THUMB_INDEX" val="1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850_1*a*1"/>
  <p:tag name="KSO_WM_TEMPLATE_CATEGORY" val="custom"/>
  <p:tag name="KSO_WM_TEMPLATE_INDEX" val="20206850"/>
  <p:tag name="KSO_WM_UNIT_LAYERLEVEL" val="1"/>
  <p:tag name="KSO_WM_TAG_VERSION" val="1.0"/>
  <p:tag name="KSO_WM_BEAUTIFY_FLAG" val="#wm#"/>
  <p:tag name="KSO_WM_UNIT_PRESET_TEXT" val="活动策划PPT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6850_1*b*2"/>
  <p:tag name="KSO_WM_TEMPLATE_CATEGORY" val="custom"/>
  <p:tag name="KSO_WM_TEMPLATE_INDEX" val="20206850"/>
  <p:tag name="KSO_WM_UNIT_LAYERLEVEL" val="1"/>
  <p:tag name="KSO_WM_TAG_VERSION" val="1.0"/>
  <p:tag name="KSO_WM_BEAUTIFY_FLAG" val="#wm#"/>
  <p:tag name="KSO_WM_UNIT_PRESET_TEXT" val="汇报人姓名"/>
  <p:tag name="KSO_WM_UNIT_TEXT_FILL_FORE_SCHEMECOLOR_INDEX_BRIGHTNESS" val="0.15"/>
  <p:tag name="KSO_WM_UNIT_TEXT_FILL_FORE_SCHEMECOLOR_INDEX" val="13"/>
  <p:tag name="KSO_WM_UNIT_TEXT_FILL_TYPE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6850"/>
  <p:tag name="KSO_WM_TAG_VERSION" val="1.0"/>
  <p:tag name="KSO_WM_SLIDE_ID" val="custom20206850_4"/>
  <p:tag name="KSO_WM_SLIDE_INDEX" val="4"/>
  <p:tag name="KSO_WM_SLIDE_ITEM_CNT" val="4"/>
  <p:tag name="KSO_WM_SLIDE_LAYOUT" val="a_b_l"/>
  <p:tag name="KSO_WM_SLIDE_LAYOUT_CNT" val="1_1_1"/>
  <p:tag name="KSO_WM_SLIDE_TYPE" val="contents"/>
  <p:tag name="KSO_WM_BEAUTIFY_FLAG" val="#wm#"/>
  <p:tag name="KSO_WM_TEMPLATE_SUBCATEGORY" val="0"/>
  <p:tag name="KSO_WM_TEMPLATE_MASTER_TYPE" val="1"/>
  <p:tag name="KSO_WM_TEMPLATE_COLOR_TYPE" val="1"/>
  <p:tag name="KSO_WM_SLIDE_SUBTYPE" val="diag"/>
  <p:tag name="KSO_WM_DIAGRAM_GROUP_CODE" val="l1-1"/>
  <p:tag name="KSO_WM_SLIDE_DIAGTYPE" val="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850_4*l_h_i*1_2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6850_4*l_h_a*1_2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850_4*l_h_f*1_2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850_4*l_h_i*1_2_2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850_4*l_h_i*1_1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6850_4*l_h_a*1_1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850_4*l_h_f*1_1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850_4*l_h_i*1_1_2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850_4*l_h_i*1_3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6850_4*l_h_a*1_3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850_4*l_h_f*1_3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850_4*l_h_i*1_3_2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850_4*l_h_i*1_4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6850_4*l_h_a*1_4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850_4*l_h_f*1_4_1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850_4*l_h_i*1_4_2"/>
  <p:tag name="KSO_WM_TEMPLATE_CATEGORY" val="custom"/>
  <p:tag name="KSO_WM_TEMPLATE_INDEX" val="2020685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850_4*a*1"/>
  <p:tag name="KSO_WM_TEMPLATE_CATEGORY" val="custom"/>
  <p:tag name="KSO_WM_TEMPLATE_INDEX" val="20206850"/>
  <p:tag name="KSO_WM_UNIT_LAYERLEVEL" val="1"/>
  <p:tag name="KSO_WM_TAG_VERSION" val="1.0"/>
  <p:tag name="KSO_WM_BEAUTIFY_FLAG" val="#wm#"/>
  <p:tag name="KSO_WM_UNIT_TEXT_FILL_FORE_SCHEMECOLOR_INDEX" val="10"/>
  <p:tag name="KSO_WM_UNIT_TEXT_FILL_TYPE" val="1"/>
  <p:tag name="KSO_WM_UNIT_USESOURCEFORMAT_APPLY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850"/>
  <p:tag name="KSO_WM_SLIDE_BK_DARK_LIGHT" val="2"/>
  <p:tag name="KSO_WM_SLIDE_BACKGROUND_TYPE" val="general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WM_BEAUTIFY_SHAPE_IDENTITY" val="{41d8c3d0-dd46-443e-bd6d-5272824864d6}"/>
  <p:tag name="KSO_WM_UNIT_TYPE" val="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WM_BEAUTIFY_SHAPE_IDENTITY" val="{d456a950-7e83-4c5d-a085-058626fe1671}"/>
  <p:tag name="KSO_WM_UNIT_TYPE" val="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85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85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85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8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6850"/>
  <p:tag name="KSO_WM_TAG_VERSION" val="1.0"/>
  <p:tag name="KSO_WM_BEAUTIFY_FLAG" val="#wm#"/>
  <p:tag name="KSO_WM_TEMPLATE_THUMBS_INDEX" val="1、4、7、8、9、10、13、18、19、20、21、22、24、25、26、27、29"/>
  <p:tag name="KSO_WM_TEMPLATE_SUBCATEGORY" val="0"/>
  <p:tag name="KSO_WM_TEMPLATE_MASTER_TYPE" val="1"/>
  <p:tag name="KSO_WM_TEMPLATE_COLOR_TYPE" val="1"/>
  <p:tag name="KSO_WM_TEMPLATE_MASTER_THUMB_INDEX" val="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heme/theme1.xml><?xml version="1.0" encoding="utf-8"?>
<a:theme xmlns:a="http://schemas.openxmlformats.org/drawingml/2006/main" name="1_Office 主题​​">
  <a:themeElements>
    <a:clrScheme name="自定义 83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BA1130"/>
      </a:accent1>
      <a:accent2>
        <a:srgbClr val="C04B3A"/>
      </a:accent2>
      <a:accent3>
        <a:srgbClr val="C56C4A"/>
      </a:accent3>
      <a:accent4>
        <a:srgbClr val="C88961"/>
      </a:accent4>
      <a:accent5>
        <a:srgbClr val="CDA47D"/>
      </a:accent5>
      <a:accent6>
        <a:srgbClr val="D4BC9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83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BA1130"/>
      </a:accent1>
      <a:accent2>
        <a:srgbClr val="C04B3A"/>
      </a:accent2>
      <a:accent3>
        <a:srgbClr val="C56C4A"/>
      </a:accent3>
      <a:accent4>
        <a:srgbClr val="C88961"/>
      </a:accent4>
      <a:accent5>
        <a:srgbClr val="CDA47D"/>
      </a:accent5>
      <a:accent6>
        <a:srgbClr val="D4BC9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199</Words>
  <Application>Microsoft Office PowerPoint</Application>
  <PresentationFormat>宽屏</PresentationFormat>
  <Paragraphs>36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-apple-system</vt:lpstr>
      <vt:lpstr>汉仪旗黑-85S</vt:lpstr>
      <vt:lpstr>微软雅黑</vt:lpstr>
      <vt:lpstr>Arial</vt:lpstr>
      <vt:lpstr>Calibri</vt:lpstr>
      <vt:lpstr>1_Office 主题​​</vt:lpstr>
      <vt:lpstr>2_Office 主题​​</vt:lpstr>
      <vt:lpstr>《矛盾论》</vt:lpstr>
      <vt:lpstr>选题原因 </vt:lpstr>
      <vt:lpstr>PowerPoint 演示文稿</vt:lpstr>
      <vt:lpstr>第一部分</vt:lpstr>
      <vt:lpstr>第二部分</vt:lpstr>
      <vt:lpstr>第三部分</vt:lpstr>
      <vt:lpstr>第四部分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《湖南农民运动考察报告》</dc:title>
  <dc:creator>陈曦</dc:creator>
  <cp:lastModifiedBy>宇 任</cp:lastModifiedBy>
  <cp:revision>12</cp:revision>
  <dcterms:created xsi:type="dcterms:W3CDTF">2022-10-03T05:51:00Z</dcterms:created>
  <dcterms:modified xsi:type="dcterms:W3CDTF">2023-03-19T02:25:45Z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869826C2C905406DBAEAB70C45D0C310</vt:lpwstr>
  </property>
  <property fmtid="{D5CDD505-2E9C-101B-9397-08002B2CF9AE}" pid="3" name="KSOProductBuildVer">
    <vt:lpwstr>2052-11.1.0.12598</vt:lpwstr>
  </property>
</Properties>
</file>